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1436" r:id="rId2"/>
    <p:sldId id="1437" r:id="rId3"/>
    <p:sldId id="1464" r:id="rId4"/>
    <p:sldId id="1438" r:id="rId5"/>
    <p:sldId id="1469" r:id="rId6"/>
    <p:sldId id="1463" r:id="rId7"/>
    <p:sldId id="1470" r:id="rId8"/>
    <p:sldId id="1461" r:id="rId9"/>
    <p:sldId id="1466" r:id="rId10"/>
    <p:sldId id="1467" r:id="rId1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wmf"/><Relationship Id="rId4" Type="http://schemas.openxmlformats.org/officeDocument/2006/relationships/hyperlink" Target="http://sa.previdencia.gov.br/site/2019/04/surpcinforme19.0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0/TT_Lei+9.496-Saldos+e+Pagamentos.pdf/31cae2da-745d-4a7a-baf5-f5b751bb98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2016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7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Audiência Pública da Assembleia Legislativa de Alagoas sobre a Renúncia Fiscal e o novo ciclo de endividamento publico</a:t>
            </a:r>
            <a:endParaRPr lang="pt-BR" sz="2700" u="sng" smtClean="0">
              <a:solidFill>
                <a:srgbClr val="FFFF00"/>
              </a:solidFill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IV Seminario Internacional 70 Anos do Balanço de Pagamentos:</a:t>
            </a: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 De Onde Vem a Dependência ?  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UFAL, 10/9/2019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8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8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8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onde vem a crise financeira dos estados???</a:t>
            </a:r>
            <a:endParaRPr lang="pt-BR" sz="1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 bwMode="auto">
          <a:xfrm rot="9882084">
            <a:off x="4314267" y="4084281"/>
            <a:ext cx="4118257" cy="432048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05328" y="39330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t>A nova face da dívida externa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  <p:sp>
        <p:nvSpPr>
          <p:cNvPr id="3" name="Seta para a direita 2"/>
          <p:cNvSpPr/>
          <p:nvPr/>
        </p:nvSpPr>
        <p:spPr bwMode="auto">
          <a:xfrm rot="16200000">
            <a:off x="2317409" y="4894279"/>
            <a:ext cx="322710" cy="203116"/>
          </a:xfrm>
          <a:prstGeom prst="rightArrow">
            <a:avLst/>
          </a:prstGeom>
          <a:solidFill>
            <a:schemeClr val="accent3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32640" y="51571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1998: Dívida dos Estados</a:t>
            </a:r>
            <a:endParaRPr 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Função da Dívida Pública no Brasil: Pagar juros da própria dívida = Concentrar a riqueza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55392" y="1700808"/>
            <a:ext cx="9575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CASO DE ALAGOAS: DÍVIDA ILEGÍTIMA MULTIPLICADA POR JUROS SOBRE JUROS (Lei 9.496/1997)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55392" y="1311950"/>
            <a:ext cx="95758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 refinanciada pelo governo federal: R$ 2,304 BILHÕES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Sendo R$ 506 MILHÕES referentes ao PROES</a:t>
            </a:r>
            <a:endParaRPr lang="pt-BR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ONDE VEIO ESSA DÍVIDA? SOMENTE UMA AUDITORIA (COM PARTICIPAÇÃO SOCIAL) PODE REVELAR...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realizados de 1998 a 2017: R$ 5,164 BILHÕES</a:t>
            </a:r>
            <a:endParaRPr lang="pt-BR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Estoque da dívida em 2017: R$ 6,903 BILHÕES !!! </a:t>
            </a:r>
          </a:p>
          <a:p>
            <a:pPr algn="just">
              <a:spcBef>
                <a:spcPts val="1200"/>
              </a:spcBef>
            </a:pPr>
            <a:r>
              <a:rPr lang="pt-BR" sz="2200" smtClean="0">
                <a:latin typeface="Arial" panose="020B0604020202020204" pitchFamily="34" charset="0"/>
                <a:cs typeface="Arial" panose="020B0604020202020204" pitchFamily="34" charset="0"/>
              </a:rPr>
              <a:t>(mesmo com a redução na dívida obtida às custas de ajuste fiscal)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DÍVIDA FOI PAGA MAIS DE 2 VEZES MAS SE MULTIPLICOU POR 3 !!!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www.tesouro.fazenda.gov.br/documents/10180/0/TT_Lei+9.496-Saldos+e+Pagamentos.pdf/31cae2da-745d-4a7a-baf5-f5b751bb9822</a:t>
            </a:r>
            <a:r>
              <a:rPr lang="pt-B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pág 2</a:t>
            </a:r>
            <a:endParaRPr lang="pt-BR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43393</TotalTime>
  <Words>848</Words>
  <Application>Microsoft Office PowerPoint</Application>
  <PresentationFormat>Papel A4 (210 x 297 mm)</PresentationFormat>
  <Paragraphs>136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1885</cp:revision>
  <cp:lastPrinted>2008-11-20T19:12:03Z</cp:lastPrinted>
  <dcterms:created xsi:type="dcterms:W3CDTF">2001-11-19T18:24:28Z</dcterms:created>
  <dcterms:modified xsi:type="dcterms:W3CDTF">2019-09-10T16:09:51Z</dcterms:modified>
</cp:coreProperties>
</file>