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1436" r:id="rId2"/>
    <p:sldId id="1439" r:id="rId3"/>
    <p:sldId id="1478" r:id="rId4"/>
    <p:sldId id="1471" r:id="rId5"/>
    <p:sldId id="1472" r:id="rId6"/>
    <p:sldId id="1473" r:id="rId7"/>
    <p:sldId id="1470" r:id="rId8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dados/receitadata/estudos-e-tributarios-e-aduaneiros/estudos-e-estatisticas/11-08-2014-grandes-numeros-dirpf/relatorio-gn-irpf-ac-2017-excel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a.uol.com.br/noticias/redacao/2019/03/05/bilionarios-forbes-brasil-brasileiro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publicacoes/ref/201910/RELESTAB201910-refAnexoEstatistico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1709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PL 2015/2019 - incidência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do Imposto de Renda relativamente aos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lucros </a:t>
            </a: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ou dividendos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distribuídos pela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pessoa </a:t>
            </a:r>
            <a:r>
              <a:rPr lang="pt-BR" sz="26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jurídica</a:t>
            </a:r>
            <a:endParaRPr lang="en-US" sz="26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Audiência </a:t>
            </a:r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Pública </a:t>
            </a:r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Interativa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Comissão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de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Assuntos Econômicos Senado Federal – 26/11/2019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04664"/>
            <a:ext cx="2229290" cy="222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416496" y="476672"/>
            <a:ext cx="907300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 FEDERAL DE 1988</a:t>
            </a:r>
          </a:p>
          <a:p>
            <a:pPr algn="just">
              <a:spcBef>
                <a:spcPts val="2400"/>
              </a:spcBef>
            </a:pPr>
            <a:endParaRPr lang="pt-BR" sz="220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pt-BR" sz="26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145 § </a:t>
            </a:r>
            <a:r>
              <a:rPr lang="pt-BR" sz="2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1º Sempre que possível, os impostos terão caráter pessoal e serão graduados segundo a capacidade econômica do contribuinte, facultado à administração tributária, especialmente para conferir efetividade a esses objetivos, identificar, respeitados os direitos individuais e nos termos da lei, o patrimônio, os rendimentos e as atividades econômicas do contribuinte</a:t>
            </a:r>
            <a:r>
              <a:rPr lang="pt-BR" sz="2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sz="260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577064" cy="63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GRANDES NÚMEROS DIRPF 2018 -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ANO-CALENDÁRIO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 – TABELA 9</a:t>
            </a:r>
          </a:p>
          <a:p>
            <a: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DE 25.177 PESSOAS (0,09% DOS DECLARANTES) COM RENDIMENTOS TOTAIS ACIMA DE 320 SALÁRIOS MÍNIMOS MENSAIS</a:t>
            </a:r>
          </a:p>
          <a:p>
            <a: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RENDIMENTOS </a:t>
            </a:r>
            <a:r>
              <a:rPr lang="pt-BR" sz="2200" u="sng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ISENTOS</a:t>
            </a:r>
            <a:r>
              <a:rPr lang="pt-BR" sz="2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</a:t>
            </a:r>
            <a:r>
              <a:rPr lang="pt-BR" sz="2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206,774 BILHÕES</a:t>
            </a:r>
          </a:p>
          <a:p>
            <a: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RENDIMENTO </a:t>
            </a:r>
            <a:r>
              <a:rPr lang="pt-BR" sz="2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MÉDIO DE R</a:t>
            </a:r>
            <a:r>
              <a:rPr lang="pt-BR" sz="2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684,4 MIL POR DECLARANTE POR MÊS – ISENTO DO IRPF</a:t>
            </a:r>
            <a:endParaRPr lang="pt-BR" sz="2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RENDIMENTO </a:t>
            </a:r>
            <a:r>
              <a:rPr lang="pt-BR" sz="2200" u="sng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ISENTO</a:t>
            </a:r>
            <a:r>
              <a:rPr lang="pt-BR" sz="220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25 MIL DECLARANTES É MAIOR QUE O RENDIMENTO TOTAL DOS 8 MILHÕES DE DECLARANTES MAIS POBRES</a:t>
            </a:r>
          </a:p>
          <a:p>
            <a:pPr algn="ctr">
              <a:spcBef>
                <a:spcPts val="1800"/>
              </a:spcBef>
            </a:pPr>
            <a:endParaRPr lang="pt-BR" sz="40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600" u="sng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http://receita.economia.gov.br/dados/receitadata/estudos-e-tributarios-e-aduaneiros/estudos-e-estatisticas/11-08-2014-grandes-numeros-dirpf/relatorio-gn-irpf-ac-2017-excel.xlsx</a:t>
            </a:r>
            <a:r>
              <a:rPr lang="pt-BR" sz="16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Tabela 9</a:t>
            </a:r>
            <a:endParaRPr lang="pt-BR" sz="30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SÃO OS BILIONÁRIOS NO BRASIL?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29332" y="1196752"/>
            <a:ext cx="95758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número de brasileiros com mais de US$ 1 bilhão aumentou de 42 em 2018 para 58 em 2019, de acordo com o ranking mundial da revista "Forbes</a:t>
            </a:r>
            <a:r>
              <a:rPr lang="pt-BR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 </a:t>
            </a:r>
            <a:endParaRPr lang="pt-BR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todo, os 58 bilionários brasileiros acumulam uma fortuna de US$ 179,7 bilhões (cerca de R$ 679,3 bilhões), aumento de 1,9% em relação ao ano passado, quando os ricaços brasileiros somavam US$ 176,4 bilhões (R$ </a:t>
            </a:r>
            <a:r>
              <a:rPr lang="pt-BR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666,9 </a:t>
            </a:r>
            <a:r>
              <a:rPr lang="pt-BR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bilhões)</a:t>
            </a:r>
          </a:p>
          <a:p>
            <a:pPr algn="just">
              <a:spcBef>
                <a:spcPts val="1200"/>
              </a:spcBef>
            </a:pPr>
            <a:r>
              <a:rPr lang="pt-BR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pt-BR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</a:t>
            </a:r>
            <a:r>
              <a:rPr lang="pt-BR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economia.uol.com.br/noticias/redacao/2019/03/05/bilionarios-forbes-brasil-brasileiros.htm</a:t>
            </a:r>
            <a:r>
              <a:rPr lang="pt-BR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pt-BR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20 maiores bilionários brasileiros, 10 são do setor financeiro</a:t>
            </a:r>
            <a:endParaRPr lang="pt-BR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Lucro dos bancos cresce em meio à crise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29332" y="1196752"/>
            <a:ext cx="957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ts val="1200"/>
              </a:spcBef>
            </a:pPr>
            <a:endParaRPr lang="pt-BR" sz="26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6224" y="5805264"/>
            <a:ext cx="900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lucro dos 12 meses terminados em junho/2019</a:t>
            </a:r>
            <a:endParaRPr lang="pt-BR" sz="15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- Anexo Estatístico do Relatório de Estabilidade Financeira de outubro/2019</a:t>
            </a:r>
          </a:p>
          <a:p>
            <a:r>
              <a:rPr lang="pt-BR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pt-BR"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www.bcb.gov.br/content/publicacoes/ref/201910/RELESTAB201910-refAnexoEstatistico.xlsx</a:t>
            </a:r>
            <a:r>
              <a:rPr lang="pt-BR"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5" y="845808"/>
            <a:ext cx="8038713" cy="4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Operações Compromissadas crescem em meio à crise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936984"/>
            <a:ext cx="7920880" cy="54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48544" y="640523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– Nota para a Imprensa – Mercado Aberto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 1981/2019 – CD </a:t>
            </a:r>
            <a:endParaRPr lang="pt-BR" sz="32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124744"/>
            <a:ext cx="95758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Tributa a distribuição de lucros e dividendos acima de R$ 240 mil por ano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 valores excedentes, aplica-se a tabela progressiva do IRPF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rendimentos acima de R$ 320 mil reais mensais, aplica-se uma alíquota adicional de 15%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ESTIMATIVA DE ARRECADAÇÃO ANUAL: R$ 85 BILHÕES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pt-BR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MAIOR QUE A “ECONOMIA” A SER REALIZADA COM A REFORMA DA PREVIDÊNCIA</a:t>
            </a:r>
            <a:endParaRPr lang="pt-BR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43261</TotalTime>
  <Words>409</Words>
  <Application>Microsoft Office PowerPoint</Application>
  <PresentationFormat>Papel A4 (210 x 297 mm)</PresentationFormat>
  <Paragraphs>49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1906</cp:revision>
  <cp:lastPrinted>2008-11-20T19:12:03Z</cp:lastPrinted>
  <dcterms:created xsi:type="dcterms:W3CDTF">2001-11-19T18:24:28Z</dcterms:created>
  <dcterms:modified xsi:type="dcterms:W3CDTF">2019-11-26T10:04:36Z</dcterms:modified>
</cp:coreProperties>
</file>