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4"/>
  </p:notesMasterIdLst>
  <p:handoutMasterIdLst>
    <p:handoutMasterId r:id="rId15"/>
  </p:handoutMasterIdLst>
  <p:sldIdLst>
    <p:sldId id="1436" r:id="rId2"/>
    <p:sldId id="1470" r:id="rId3"/>
    <p:sldId id="1469" r:id="rId4"/>
    <p:sldId id="1473" r:id="rId5"/>
    <p:sldId id="1474" r:id="rId6"/>
    <p:sldId id="1476" r:id="rId7"/>
    <p:sldId id="1478" r:id="rId8"/>
    <p:sldId id="1479" r:id="rId9"/>
    <p:sldId id="1480" r:id="rId10"/>
    <p:sldId id="1477" r:id="rId11"/>
    <p:sldId id="1466" r:id="rId12"/>
    <p:sldId id="1467" r:id="rId13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11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12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7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8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9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10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wmf"/><Relationship Id="rId4" Type="http://schemas.openxmlformats.org/officeDocument/2006/relationships/hyperlink" Target="http://sa.previdencia.gov.br/site/2019/04/surpcinforme19.01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61247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600" b="0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2600" b="0" smtClean="0">
                <a:solidFill>
                  <a:schemeClr val="tx1"/>
                </a:solidFill>
                <a:latin typeface="Tahoma" charset="0"/>
                <a:cs typeface="Tahoma" charset="0"/>
              </a:rPr>
              <a:t>Sujeito Coletivo: Potencialização das lutas de classes</a:t>
            </a:r>
          </a:p>
          <a:p>
            <a:pPr algn="ctr" eaLnBrk="0" hangingPunct="0"/>
            <a:endParaRPr lang="pt-BR" sz="2600" b="0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2600" b="0">
                <a:solidFill>
                  <a:schemeClr val="tx1"/>
                </a:solidFill>
                <a:latin typeface="Tahoma" charset="0"/>
                <a:cs typeface="Tahoma" charset="0"/>
              </a:rPr>
              <a:t>Seminário Internacional - Soberania em questão: crise neoliberal, autoritarismo e potência popular</a:t>
            </a:r>
          </a:p>
          <a:p>
            <a:pPr algn="ctr" eaLnBrk="0" hangingPunct="0"/>
            <a:endParaRPr lang="pt-BR" sz="2600" b="0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Rodrigo </a:t>
            </a:r>
            <a:r>
              <a:rPr lang="en-US" sz="2600" b="0" i="1">
                <a:solidFill>
                  <a:schemeClr val="accent1"/>
                </a:solidFill>
                <a:latin typeface="Tahoma" charset="0"/>
                <a:cs typeface="Tahoma" charset="0"/>
              </a:rPr>
              <a:t>Avila</a:t>
            </a:r>
          </a:p>
          <a:p>
            <a:pPr algn="ctr"/>
            <a:endParaRPr lang="pt-BR" sz="26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FCE – Ceilandia (DF</a:t>
            </a:r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) -  </a:t>
            </a:r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30/11/2019</a:t>
            </a:r>
            <a:endParaRPr lang="pt-BR" sz="2600" b="0" dirty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301298" cy="230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pos sucessivos governos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760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84959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70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2167971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548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11676" y="188640"/>
            <a:ext cx="916305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ts val="6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“Plano Mais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Brasil”: PECs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nº 186, 187 e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188/2019</a:t>
            </a:r>
            <a:endParaRPr lang="pt-BR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ts val="18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Desmonte dos Direitos Sociais conquistados na Constituição de 1988</a:t>
            </a:r>
            <a:endParaRPr lang="en-GB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11676" y="2000945"/>
            <a:ext cx="91630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CAPÍTULO 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- DOS 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DIREITOS SOCIAIS </a:t>
            </a:r>
            <a:endParaRPr lang="pt-BR" sz="18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6º São direitos sociais a educação, a saúde, a alimentação, o trabalho, a moradia, o transporte, o lazer, a segurança, a previdência social, a proteção à maternidade e à infância, a assistência aos desamparados, na forma desta Constituição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/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PROPOSTA DA PEC 188/2019:</a:t>
            </a:r>
          </a:p>
          <a:p>
            <a:pPr algn="just"/>
            <a:endParaRPr lang="pt-BR" sz="180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pt-BR" sz="1800" i="1" u="sng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Parágrafo </a:t>
            </a:r>
            <a:r>
              <a:rPr lang="pt-BR" sz="1800" i="1" u="sng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único. Será observado,  na promoção dos direitos sociais, o  direito ao equilibrio fiscal intergeracional</a:t>
            </a:r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.”</a:t>
            </a:r>
          </a:p>
          <a:p>
            <a:pPr algn="just"/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SEJA, A PRIORIDADE SERÁ O CUMPRIMENTO DE METAS DE “RESULTADO PRIMÁRIO”, OU SEJA, CORTES DE INVESTIMENTOS SOCIAIS PARA O PAGAMENTO DE UMA QUESTIONÁVEL DÍVIDA, QUE NUNCA FOI AUDITADA CONFORME MANDA A CONSTITUIÇÃO.</a:t>
            </a: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81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11676" y="188640"/>
            <a:ext cx="916305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ts val="6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“Plano Mais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Brasil”: PECs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nº 186, 187 e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188/2019</a:t>
            </a:r>
            <a:endParaRPr lang="pt-BR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ts val="18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Desmonte dos Direitos Sociais conquistados na Constituição de 1988</a:t>
            </a:r>
            <a:endParaRPr lang="en-GB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11676" y="2000945"/>
            <a:ext cx="91630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leis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atos ou decisões judiciais que impliquem despesa somente produzirão efeitos quando houver a “respectiva e suficiente dotação orçamentária”. </a:t>
            </a:r>
            <a:endParaRPr lang="pt-BR" sz="18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 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limite nunca existiu para os privilegiados gastos com a dívida pública: se  necessário, ocorre a emissão e venda de novos títulos públicos para o pagamento de juros nominais da 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dívida</a:t>
            </a: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redução de salário dos servidores públicos em até 25%, assim como diversos impedimentos a quaisquer benefícios para os servidores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utilização do estoque de centenas de bilhões de reais da Conta Única do Tesouro (vinculados a áreas sociais) para pagamento da dívida pública</a:t>
            </a:r>
          </a:p>
        </p:txBody>
      </p:sp>
    </p:spTree>
    <p:extLst>
      <p:ext uri="{BB962C8B-B14F-4D97-AF65-F5344CB8AC3E}">
        <p14:creationId xmlns:p14="http://schemas.microsoft.com/office/powerpoint/2010/main" val="10440816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11676" y="188640"/>
            <a:ext cx="916305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ts val="6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“Plano Mais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Brasil”: PECs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nº 186, 187 e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188/2019</a:t>
            </a:r>
            <a:endParaRPr lang="pt-BR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ts val="18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Desmonte dos Direitos Sociais conquistados na Constituição de 1988</a:t>
            </a:r>
            <a:endParaRPr lang="en-GB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11676" y="2000945"/>
            <a:ext cx="91630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acaba com os Planos Plurianuais e o Orçamento Anual, estabelecendo-se o “Orçamento Plurianual”, o que aumentará ainda mais a blindagem de recursos para o pagamento aos privilegiados rentistas. </a:t>
            </a:r>
            <a:endParaRPr lang="pt-BR" sz="18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governo assume que a dívida ocupa o centro das decisões econômicas, e todas as demais políticas fiscais dependerão de sua “sustentabilidade”, como previsto textualmente: </a:t>
            </a:r>
            <a:endParaRPr lang="pt-BR" sz="18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pt-BR" sz="1800" i="1" u="sng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União, os Estados, o Distrito Federal e os Municípios conduzirão suas políticas fiscais de forma a manter a dívida pública em níveis que assegurem sua sustentabilidade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pt-BR" sz="1800" i="1" u="sng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1800" i="1" u="sng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elaboração e a execução de planos e orçamentos devem refletir a compatibilidade dos indicadores fiscais com a sustentabilidade da dívida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41819457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11676" y="188640"/>
            <a:ext cx="916305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ts val="6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“Plano Mais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Brasil”: PECs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nº 186, 187 e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188/2019</a:t>
            </a:r>
            <a:endParaRPr lang="pt-BR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ts val="18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Desmonte dos Direitos Sociais conquistados na Constituição de 1988</a:t>
            </a:r>
            <a:endParaRPr lang="en-GB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11676" y="2000945"/>
            <a:ext cx="916305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21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</a:t>
            </a:r>
            <a:r>
              <a:rPr lang="pt-BR" sz="2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entes federados aplicarem em saúde mais que o piso exigido, poderão deduzir este valor do piso de recursos destinados à educação, e vice-versa. </a:t>
            </a:r>
            <a:endParaRPr lang="pt-BR" sz="21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21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2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aumenta o arrocho fiscal para privilegiar a dívida. Em vez de auditar a questionável dívida (que até o TCU já declarou que não serviu para investimentos no país); estabelecer juros negativos, e direcionar recursos para investimentos produtivos que gerem crescimento socioeconômico, o governo reza na cartilha do retrógrado “Pensamento Único” que corta investimentos sociais, aplica contrarreformas como a da previdência, e privatiza tudo para transferir recursos aos privilegiados rentistas.</a:t>
            </a:r>
          </a:p>
        </p:txBody>
      </p:sp>
    </p:spTree>
    <p:extLst>
      <p:ext uri="{BB962C8B-B14F-4D97-AF65-F5344CB8AC3E}">
        <p14:creationId xmlns:p14="http://schemas.microsoft.com/office/powerpoint/2010/main" val="29460974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43167</TotalTime>
  <Words>1102</Words>
  <Application>Microsoft Office PowerPoint</Application>
  <PresentationFormat>Papel A4 (210 x 297 mm)</PresentationFormat>
  <Paragraphs>154</Paragraphs>
  <Slides>12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1879</cp:revision>
  <cp:lastPrinted>2008-11-20T19:12:03Z</cp:lastPrinted>
  <dcterms:created xsi:type="dcterms:W3CDTF">2001-11-19T18:24:28Z</dcterms:created>
  <dcterms:modified xsi:type="dcterms:W3CDTF">2019-11-30T14:22:58Z</dcterms:modified>
</cp:coreProperties>
</file>