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1363" r:id="rId2"/>
    <p:sldId id="1345" r:id="rId3"/>
    <p:sldId id="1346" r:id="rId4"/>
    <p:sldId id="1353" r:id="rId5"/>
    <p:sldId id="1364" r:id="rId6"/>
    <p:sldId id="1359" r:id="rId7"/>
    <p:sldId id="1355" r:id="rId8"/>
    <p:sldId id="1356" r:id="rId9"/>
    <p:sldId id="1357" r:id="rId10"/>
    <p:sldId id="1292" r:id="rId11"/>
    <p:sldId id="1358" r:id="rId12"/>
    <p:sldId id="1268" r:id="rId13"/>
    <p:sldId id="1248" r:id="rId14"/>
    <p:sldId id="1249" r:id="rId15"/>
    <p:sldId id="1354" r:id="rId16"/>
    <p:sldId id="1360" r:id="rId17"/>
    <p:sldId id="1219" r:id="rId18"/>
    <p:sldId id="1220" r:id="rId19"/>
    <p:sldId id="1361" r:id="rId20"/>
    <p:sldId id="1308" r:id="rId21"/>
    <p:sldId id="1349" r:id="rId22"/>
    <p:sldId id="1339" r:id="rId23"/>
    <p:sldId id="1340" r:id="rId24"/>
    <p:sldId id="1362" r:id="rId2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FFFFFF"/>
    <a:srgbClr val="334F15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3CB5FA54-699C-D347-BD60-264B043B8ED8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9E1CF589-DFD0-E449-A0FD-00FBB75AF80D}" type="presOf" srcId="{96ED5622-202F-C947-BC45-A5FA037D119B}" destId="{3B8012C6-BDB5-5E42-AD5B-3E946D617566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75B0DD79-1175-EE40-A9DF-C9B619549753}" type="presOf" srcId="{86D17B7E-E696-8941-8E58-7886025557FE}" destId="{C1B0984E-E3E0-C943-AF18-A37F5C5D8942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D116193C-1A84-D548-9817-701ACA7C4B1B}" type="presOf" srcId="{738A3422-D32A-114F-8E34-8A2257CE464B}" destId="{EAA19F38-080A-2445-9C24-BF5FCF5EAE4A}" srcOrd="0" destOrd="0" presId="urn:microsoft.com/office/officeart/2009/3/layout/CircleRelationship"/>
    <dgm:cxn modelId="{35BBA7A9-2897-374D-B615-7B84C209B0F9}" type="presOf" srcId="{6F5795CA-FCF7-3D49-92E8-4F066CD012F3}" destId="{2C4EA2EF-7032-994A-8CDA-D08E93AE0AB3}" srcOrd="0" destOrd="0" presId="urn:microsoft.com/office/officeart/2009/3/layout/CircleRelationship"/>
    <dgm:cxn modelId="{6D562CAB-13A8-0941-A152-41E613559F4A}" type="presOf" srcId="{91032682-16C8-8746-92ED-AF58BF7EB348}" destId="{12638A83-E4F5-674B-9467-240AA0C5FB0A}" srcOrd="0" destOrd="0" presId="urn:microsoft.com/office/officeart/2009/3/layout/CircleRelationship"/>
    <dgm:cxn modelId="{862B5DE4-008E-CA4D-93B1-5D263CDDE685}" type="presOf" srcId="{20780591-29E4-CF48-87F7-3F6B004E709A}" destId="{5C929E12-B5A9-524E-8637-7BDE97CEB999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1FF15FD3-BAA9-774B-B9E1-312D0419098C}" type="presParOf" srcId="{12638A83-E4F5-674B-9467-240AA0C5FB0A}" destId="{CD68683C-D877-F146-989D-683FF92CCE28}" srcOrd="0" destOrd="0" presId="urn:microsoft.com/office/officeart/2009/3/layout/CircleRelationship"/>
    <dgm:cxn modelId="{5521FE9E-70FB-4246-9505-175D6967F548}" type="presParOf" srcId="{12638A83-E4F5-674B-9467-240AA0C5FB0A}" destId="{58D9F01F-9E18-A346-A934-8987F4284017}" srcOrd="1" destOrd="0" presId="urn:microsoft.com/office/officeart/2009/3/layout/CircleRelationship"/>
    <dgm:cxn modelId="{8A821B19-76A2-4741-9977-AFE70670E7F0}" type="presParOf" srcId="{12638A83-E4F5-674B-9467-240AA0C5FB0A}" destId="{FEF05A9F-2AAC-074D-BD7A-9196CC8F387E}" srcOrd="2" destOrd="0" presId="urn:microsoft.com/office/officeart/2009/3/layout/CircleRelationship"/>
    <dgm:cxn modelId="{5823A370-27EF-8444-8F02-6E37BE26244E}" type="presParOf" srcId="{12638A83-E4F5-674B-9467-240AA0C5FB0A}" destId="{3E2BC93E-E0ED-0A4C-904E-34FEB557D6B3}" srcOrd="3" destOrd="0" presId="urn:microsoft.com/office/officeart/2009/3/layout/CircleRelationship"/>
    <dgm:cxn modelId="{64676BA9-CB71-8F44-93BD-0DB993068E05}" type="presParOf" srcId="{12638A83-E4F5-674B-9467-240AA0C5FB0A}" destId="{9AE0C5AB-F05E-C54F-946F-524451D97D6A}" srcOrd="4" destOrd="0" presId="urn:microsoft.com/office/officeart/2009/3/layout/CircleRelationship"/>
    <dgm:cxn modelId="{24C27BD3-9B6D-5B40-BE97-7417C9981F8B}" type="presParOf" srcId="{12638A83-E4F5-674B-9467-240AA0C5FB0A}" destId="{9B818891-721B-E249-A46D-3F104437D69C}" srcOrd="5" destOrd="0" presId="urn:microsoft.com/office/officeart/2009/3/layout/CircleRelationship"/>
    <dgm:cxn modelId="{78ED3279-9219-234E-A81E-33D95B525BE6}" type="presParOf" srcId="{12638A83-E4F5-674B-9467-240AA0C5FB0A}" destId="{3B8012C6-BDB5-5E42-AD5B-3E946D617566}" srcOrd="6" destOrd="0" presId="urn:microsoft.com/office/officeart/2009/3/layout/CircleRelationship"/>
    <dgm:cxn modelId="{6DCC1FEF-D094-9F41-8B72-8D957F93108C}" type="presParOf" srcId="{12638A83-E4F5-674B-9467-240AA0C5FB0A}" destId="{BB4D3749-C5A6-1F42-BA2E-174FCD75366C}" srcOrd="7" destOrd="0" presId="urn:microsoft.com/office/officeart/2009/3/layout/CircleRelationship"/>
    <dgm:cxn modelId="{93EA43A4-88A1-DB4A-AFAB-EBBE42BE26AA}" type="presParOf" srcId="{BB4D3749-C5A6-1F42-BA2E-174FCD75366C}" destId="{307D2AE0-B61B-3F49-AF65-492CC44B7E00}" srcOrd="0" destOrd="0" presId="urn:microsoft.com/office/officeart/2009/3/layout/CircleRelationship"/>
    <dgm:cxn modelId="{D0ED5189-DEC0-6843-8CEC-9DA41F756E6A}" type="presParOf" srcId="{12638A83-E4F5-674B-9467-240AA0C5FB0A}" destId="{6B05C13D-FEEA-C64C-B5AB-429A48D8019E}" srcOrd="8" destOrd="0" presId="urn:microsoft.com/office/officeart/2009/3/layout/CircleRelationship"/>
    <dgm:cxn modelId="{7FC590A0-177E-5D4A-AD81-FF080F84ECFF}" type="presParOf" srcId="{6B05C13D-FEEA-C64C-B5AB-429A48D8019E}" destId="{B46D02DE-DFD9-264A-9122-1B111364DA6D}" srcOrd="0" destOrd="0" presId="urn:microsoft.com/office/officeart/2009/3/layout/CircleRelationship"/>
    <dgm:cxn modelId="{1130C2EC-F18B-9B47-887C-C234EB5F3516}" type="presParOf" srcId="{12638A83-E4F5-674B-9467-240AA0C5FB0A}" destId="{5C929E12-B5A9-524E-8637-7BDE97CEB999}" srcOrd="9" destOrd="0" presId="urn:microsoft.com/office/officeart/2009/3/layout/CircleRelationship"/>
    <dgm:cxn modelId="{E99C15D8-2209-8F45-A8E7-8C72C30D07BC}" type="presParOf" srcId="{12638A83-E4F5-674B-9467-240AA0C5FB0A}" destId="{A458321B-FFC0-BD4F-9287-F448D405C256}" srcOrd="10" destOrd="0" presId="urn:microsoft.com/office/officeart/2009/3/layout/CircleRelationship"/>
    <dgm:cxn modelId="{91085016-98ED-734A-8173-6363E740F120}" type="presParOf" srcId="{A458321B-FFC0-BD4F-9287-F448D405C256}" destId="{CBAE351A-2575-EB4E-BDFE-AC8C89AB19F6}" srcOrd="0" destOrd="0" presId="urn:microsoft.com/office/officeart/2009/3/layout/CircleRelationship"/>
    <dgm:cxn modelId="{E9DAFC29-3BAB-024C-A0B8-22CBE666AC73}" type="presParOf" srcId="{12638A83-E4F5-674B-9467-240AA0C5FB0A}" destId="{A5B4C08C-AA14-F94A-9115-1C7612570EC3}" srcOrd="11" destOrd="0" presId="urn:microsoft.com/office/officeart/2009/3/layout/CircleRelationship"/>
    <dgm:cxn modelId="{6D55A58A-C0DD-F94C-946B-EB3FF68930B6}" type="presParOf" srcId="{A5B4C08C-AA14-F94A-9115-1C7612570EC3}" destId="{E87B16E0-7609-B741-ADEC-7ED3166C467B}" srcOrd="0" destOrd="0" presId="urn:microsoft.com/office/officeart/2009/3/layout/CircleRelationship"/>
    <dgm:cxn modelId="{8AE48626-4254-784D-9F13-F63901C1CB5E}" type="presParOf" srcId="{12638A83-E4F5-674B-9467-240AA0C5FB0A}" destId="{04321634-7EAA-C442-9E3C-6235F031E2D1}" srcOrd="12" destOrd="0" presId="urn:microsoft.com/office/officeart/2009/3/layout/CircleRelationship"/>
    <dgm:cxn modelId="{076AC9DD-87A7-F54D-A5EE-24020D74D407}" type="presParOf" srcId="{04321634-7EAA-C442-9E3C-6235F031E2D1}" destId="{A27AE5E0-C77F-1548-B6AC-19A721F18551}" srcOrd="0" destOrd="0" presId="urn:microsoft.com/office/officeart/2009/3/layout/CircleRelationship"/>
    <dgm:cxn modelId="{524FF362-146D-1A47-AF4D-BEC57BB5E71D}" type="presParOf" srcId="{12638A83-E4F5-674B-9467-240AA0C5FB0A}" destId="{2C4EA2EF-7032-994A-8CDA-D08E93AE0AB3}" srcOrd="13" destOrd="0" presId="urn:microsoft.com/office/officeart/2009/3/layout/CircleRelationship"/>
    <dgm:cxn modelId="{9FF0F3CE-C60B-8141-BF13-EF1CA490B3A2}" type="presParOf" srcId="{12638A83-E4F5-674B-9467-240AA0C5FB0A}" destId="{20931715-7EAE-D343-813D-4E75C341ED7C}" srcOrd="14" destOrd="0" presId="urn:microsoft.com/office/officeart/2009/3/layout/CircleRelationship"/>
    <dgm:cxn modelId="{9D881EB0-F2C6-8E45-A29D-D880D7B97366}" type="presParOf" srcId="{20931715-7EAE-D343-813D-4E75C341ED7C}" destId="{233E81BF-6756-1A46-9ADA-2C3EBEC9678C}" srcOrd="0" destOrd="0" presId="urn:microsoft.com/office/officeart/2009/3/layout/CircleRelationship"/>
    <dgm:cxn modelId="{61B813E0-DCFA-1141-83F1-A1FC67E0752B}" type="presParOf" srcId="{12638A83-E4F5-674B-9467-240AA0C5FB0A}" destId="{EAA19F38-080A-2445-9C24-BF5FCF5EAE4A}" srcOrd="15" destOrd="0" presId="urn:microsoft.com/office/officeart/2009/3/layout/CircleRelationship"/>
    <dgm:cxn modelId="{3061ED5D-5CD7-A74D-8B73-D698FA97F23E}" type="presParOf" srcId="{12638A83-E4F5-674B-9467-240AA0C5FB0A}" destId="{4E3A32DE-4BB9-3148-B3A6-B205618EB141}" srcOrd="16" destOrd="0" presId="urn:microsoft.com/office/officeart/2009/3/layout/CircleRelationship"/>
    <dgm:cxn modelId="{177E931E-0EB5-5045-8F1A-AD9B07068248}" type="presParOf" srcId="{4E3A32DE-4BB9-3148-B3A6-B205618EB141}" destId="{3B2A56C1-B96B-2340-9B03-CA89F8A21E79}" srcOrd="0" destOrd="0" presId="urn:microsoft.com/office/officeart/2009/3/layout/CircleRelationship"/>
    <dgm:cxn modelId="{98AF3CBC-169D-A44E-8138-A9A2E6CE4DB6}" type="presParOf" srcId="{12638A83-E4F5-674B-9467-240AA0C5FB0A}" destId="{C1B0984E-E3E0-C943-AF18-A37F5C5D8942}" srcOrd="17" destOrd="0" presId="urn:microsoft.com/office/officeart/2009/3/layout/CircleRelationship"/>
    <dgm:cxn modelId="{B15B5093-0A17-7242-AB15-3DE50F691700}" type="presParOf" srcId="{12638A83-E4F5-674B-9467-240AA0C5FB0A}" destId="{9EAD5373-AAF2-584E-A784-9920C80F048E}" srcOrd="18" destOrd="0" presId="urn:microsoft.com/office/officeart/2009/3/layout/CircleRelationship"/>
    <dgm:cxn modelId="{95328BF8-765F-A34E-9D39-6484571FC753}" type="presParOf" srcId="{9EAD5373-AAF2-584E-A784-9920C80F048E}" destId="{6F43751C-A657-5641-8282-9805A3E00C8B}" srcOrd="0" destOrd="0" presId="urn:microsoft.com/office/officeart/2009/3/layout/CircleRelationship"/>
    <dgm:cxn modelId="{CE92D33F-DCFE-E945-A848-F2526707BE5B}" type="presParOf" srcId="{12638A83-E4F5-674B-9467-240AA0C5FB0A}" destId="{D9700332-47BC-454C-8230-0816D8CE441B}" srcOrd="19" destOrd="0" presId="urn:microsoft.com/office/officeart/2009/3/layout/CircleRelationship"/>
    <dgm:cxn modelId="{AB3C11E0-A779-424E-B938-F7C0C23757B2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16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19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18/04/2014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448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indipetro.org.br/w3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5710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Lançamento do NÚCLEO-DF da Auditoria Cidadã Da Dívida</a:t>
            </a: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Plenário da Câmara Legislativa do DF 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27 de </a:t>
            </a:r>
            <a:r>
              <a:rPr lang="en-US" sz="20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março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2014</a:t>
            </a:r>
            <a:endParaRPr lang="en-US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Conjuntura Nacional e o Sistema da Dívida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4084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377804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594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9" y="839746"/>
            <a:ext cx="8063556" cy="562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07988"/>
            <a:ext cx="8712968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694440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3" y="745038"/>
            <a:ext cx="8638803" cy="56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"/>
            <a:ext cx="8076331" cy="697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773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00472" y="428625"/>
            <a:ext cx="9705528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420888"/>
            <a:ext cx="8688387" cy="41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19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Belo Horizonte                     Brasília	                 Rio de Janeiro</a:t>
            </a:r>
          </a:p>
        </p:txBody>
      </p:sp>
      <p:sp>
        <p:nvSpPr>
          <p:cNvPr id="717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São Paulo                       Porto Alegre	                    Salvador</a:t>
            </a:r>
          </a:p>
        </p:txBody>
      </p:sp>
      <p:sp>
        <p:nvSpPr>
          <p:cNvPr id="7171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Milhões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pessoas nas ruas em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centenas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cidades brasileiras demandaram DIREITOS SOCIAIS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7172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6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89009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usurpado pelo setor financeiro 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Violência</a:t>
            </a:r>
          </a:p>
          <a:p>
            <a:pPr lvl="1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FALTA DE ÉTICA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06500"/>
            <a:ext cx="941546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</p:spTree>
    <p:extLst>
      <p:ext uri="{BB962C8B-B14F-4D97-AF65-F5344CB8AC3E}">
        <p14:creationId xmlns:p14="http://schemas.microsoft.com/office/powerpoint/2010/main" val="5402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9" y="1371626"/>
            <a:ext cx="3560397" cy="4577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976" y="332656"/>
            <a:ext cx="5328592" cy="622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b="0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</a:rPr>
              <a:t>Capítulo </a:t>
            </a:r>
            <a:r>
              <a:rPr lang="pt-BR" b="0" dirty="0" err="1">
                <a:solidFill>
                  <a:srgbClr val="FFFFFF"/>
                </a:solidFill>
              </a:rPr>
              <a:t>I</a:t>
            </a:r>
            <a:r>
              <a:rPr lang="pt-BR" b="0" dirty="0">
                <a:solidFill>
                  <a:srgbClr val="FFFFFF"/>
                </a:solidFill>
              </a:rPr>
              <a:t> – Financeirização mundial, crise e endividamento público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 – Sistema da Dívida e mecanismos que geram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III - Auditoria cidadã da dívida pública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IV - Experiências de auditoria e investigação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 - Métodos para a execução de uma auditoria cidadã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VI - Aspectos legais a considerar em uma auditoria da dívida pública 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260648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Auditoria </a:t>
            </a:r>
            <a:r>
              <a:rPr lang="en-US" sz="2800" dirty="0" err="1" smtClean="0">
                <a:solidFill>
                  <a:srgbClr val="FFFFFF"/>
                </a:solidFill>
              </a:rPr>
              <a:t>Cidadã</a:t>
            </a:r>
            <a:r>
              <a:rPr lang="en-US" sz="2800" dirty="0" smtClean="0">
                <a:solidFill>
                  <a:srgbClr val="FFFFFF"/>
                </a:solidFill>
              </a:rPr>
              <a:t> da </a:t>
            </a:r>
            <a:r>
              <a:rPr lang="en-US" sz="2800" dirty="0" err="1" smtClean="0">
                <a:solidFill>
                  <a:srgbClr val="FFFFFF"/>
                </a:solidFill>
              </a:rPr>
              <a:t>Dívida</a:t>
            </a:r>
            <a:r>
              <a:rPr lang="en-US" sz="2800" dirty="0" smtClean="0">
                <a:solidFill>
                  <a:srgbClr val="FFFFFF"/>
                </a:solidFill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</a:rPr>
              <a:t>Experiências</a:t>
            </a:r>
            <a:r>
              <a:rPr lang="en-US" sz="2800" dirty="0" smtClean="0">
                <a:solidFill>
                  <a:srgbClr val="FFFFFF"/>
                </a:solidFill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</a:rPr>
              <a:t>Métodos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sz="2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emancipação dos oprimidos será obra deles mesmos.”</a:t>
            </a: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Karl </a:t>
            </a:r>
            <a:r>
              <a:rPr lang="pt-BR" sz="3600" b="0" i="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arx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06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8194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Florianópolis                      Natal	                    Manaus</a:t>
            </a:r>
          </a:p>
        </p:txBody>
      </p:sp>
      <p:sp>
        <p:nvSpPr>
          <p:cNvPr id="8195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centenas de cidades brasileiras demandaram DIREITOS SOCIAIS</a:t>
            </a:r>
          </a:p>
        </p:txBody>
      </p:sp>
      <p:pic>
        <p:nvPicPr>
          <p:cNvPr id="8196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#RevoltadoBusão em Natal - protesto bloqueia a BR-101 (Foto: Henrique Dovalle/G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35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744187"/>
              </p:ext>
            </p:extLst>
          </p:nvPr>
        </p:nvGraphicFramePr>
        <p:xfrm>
          <a:off x="4940300" y="3414713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3" imgW="9000" imgH="9000" progId="PBrush">
                  <p:embed/>
                </p:oleObj>
              </mc:Choice>
              <mc:Fallback>
                <p:oleObj r:id="rId3" imgW="9000" imgH="9000" progId="PBrush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14713"/>
                        <a:ext cx="25400" cy="2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660897"/>
              </p:ext>
            </p:extLst>
          </p:nvPr>
        </p:nvGraphicFramePr>
        <p:xfrm>
          <a:off x="416496" y="258285"/>
          <a:ext cx="9489504" cy="646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o" r:id="rId6" imgW="4691029" imgH="3958948" progId="Word.Document.12">
                  <p:embed/>
                </p:oleObj>
              </mc:Choice>
              <mc:Fallback>
                <p:oleObj name="Documento" r:id="rId6" imgW="4691029" imgH="3958948" progId="Word.Document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258285"/>
                        <a:ext cx="9489504" cy="64674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764704"/>
            <a:ext cx="1784648" cy="55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algn="ctr" eaLnBrk="1" hangingPunct="1">
              <a:lnSpc>
                <a:spcPct val="130000"/>
              </a:lnSpc>
            </a:pPr>
            <a:endParaRPr lang="en-US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PREVISÃO DE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</a:t>
            </a:r>
            <a:r>
              <a:rPr lang="en-US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2014:</a:t>
            </a:r>
          </a:p>
          <a:p>
            <a:pPr algn="ctr" eaLnBrk="1" hangingPunct="1">
              <a:lnSpc>
                <a:spcPct val="130000"/>
              </a:lnSpc>
            </a:pPr>
            <a:endParaRPr lang="en-US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8575"/>
            <a:ext cx="812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7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7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$ 1,002 TRILHÃO</a:t>
            </a:r>
          </a:p>
          <a:p>
            <a:pPr>
              <a:defRPr/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Na falta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recursos para investimentos = País sendo leiloado (Seminário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auditório do Goldman Sachs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>
              <a:defRPr/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Leilão de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Libra</a:t>
            </a:r>
          </a:p>
          <a:p>
            <a:pPr>
              <a:defRPr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 smtClean="0">
                <a:solidFill>
                  <a:srgbClr val="FFFFFF"/>
                </a:solidFill>
              </a:rPr>
              <a:t>Assistir  </a:t>
            </a:r>
            <a:r>
              <a:rPr lang="pt-BR" sz="2000" b="0" dirty="0">
                <a:solidFill>
                  <a:srgbClr val="FFFFFF"/>
                </a:solidFill>
              </a:rPr>
              <a:t>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2852936"/>
            <a:ext cx="45545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5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051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4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>
            <a:spLocks noChangeArrowheads="1"/>
          </p:cNvSpPr>
          <p:nvPr/>
        </p:nvSpPr>
        <p:spPr bwMode="auto"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800" b="0">
                <a:solidFill>
                  <a:srgbClr val="FFFFFF"/>
                </a:solidFill>
                <a:latin typeface="Calibri" charset="0"/>
              </a:rPr>
              <a:t>Especulação</a:t>
            </a:r>
          </a:p>
          <a:p>
            <a:pPr algn="ctr"/>
            <a:r>
              <a:rPr lang="pt-BR" sz="1800" b="0">
                <a:solidFill>
                  <a:srgbClr val="FFFFFF"/>
                </a:solidFill>
                <a:latin typeface="Calibri" charset="0"/>
              </a:rPr>
              <a:t>e Prejuízos</a:t>
            </a:r>
          </a:p>
        </p:txBody>
      </p:sp>
      <p:grpSp>
        <p:nvGrpSpPr>
          <p:cNvPr id="5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4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Salvamento bancário</a:t>
              </a:r>
            </a:p>
          </p:txBody>
        </p:sp>
      </p:grpSp>
      <p:grpSp>
        <p:nvGrpSpPr>
          <p:cNvPr id="6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2" name="CaixaDeTexto 46"/>
            <p:cNvSpPr txBox="1">
              <a:spLocks noChangeArrowheads="1"/>
            </p:cNvSpPr>
            <p:nvPr/>
          </p:nvSpPr>
          <p:spPr bwMode="auto">
            <a:xfrm>
              <a:off x="6127216" y="3933454"/>
              <a:ext cx="1104743" cy="46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pt-BR">
                  <a:solidFill>
                    <a:srgbClr val="FFFFFF"/>
                  </a:solidFill>
                  <a:latin typeface="Calibri" charset="0"/>
                </a:rPr>
                <a:t>DÍVIDA</a:t>
              </a:r>
              <a:endParaRPr lang="pt-BR" b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20500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ÉTICA ?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22840</TotalTime>
  <Words>868</Words>
  <Application>Microsoft Office PowerPoint</Application>
  <PresentationFormat>Papel A4 (210 x 297 mm)</PresentationFormat>
  <Paragraphs>226</Paragraphs>
  <Slides>24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Pulso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1702</cp:revision>
  <cp:lastPrinted>2008-11-20T19:12:03Z</cp:lastPrinted>
  <dcterms:created xsi:type="dcterms:W3CDTF">2001-11-19T18:24:28Z</dcterms:created>
  <dcterms:modified xsi:type="dcterms:W3CDTF">2014-04-18T20:58:08Z</dcterms:modified>
</cp:coreProperties>
</file>