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DÍVIDA ATIVA COM CONTRIBUIÇÕES PARA A SEGURIDADE SOCIAL</a:t>
            </a:r>
            <a:endParaRPr lang="pt-BR" sz="32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55576" y="4797152"/>
            <a:ext cx="7772400" cy="74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500" dirty="0" smtClean="0">
                <a:latin typeface="+mj-lt"/>
                <a:ea typeface="+mj-ea"/>
                <a:cs typeface="+mj-cs"/>
              </a:rPr>
              <a:t>Fonte: PGFN. PGFN em números. Dados de 2016. Edição 2017. Encontrado em http://goo.gl/srox7Y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27584" y="5445224"/>
            <a:ext cx="77724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dirty="0" smtClean="0">
                <a:latin typeface="+mj-lt"/>
                <a:ea typeface="+mj-ea"/>
                <a:cs typeface="+mj-cs"/>
              </a:rPr>
              <a:t>Elaboração do autor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600" dirty="0" smtClean="0">
              <a:latin typeface="+mj-lt"/>
              <a:ea typeface="+mj-ea"/>
              <a:cs typeface="+mj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688 mil devedores</a:t>
            </a:r>
            <a:endParaRPr lang="pt-BR" sz="1600" dirty="0">
              <a:latin typeface="+mj-lt"/>
              <a:ea typeface="+mj-ea"/>
              <a:cs typeface="+mj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1,8 milhão de devedores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83568" y="1700808"/>
          <a:ext cx="777686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Contribuição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em R$</a:t>
                      </a:r>
                      <a:r>
                        <a:rPr lang="pt-BR" baseline="0" dirty="0" smtClean="0"/>
                        <a:t> bilhões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COFINS (1)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325,3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76,8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Subtotal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402,1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CSLL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143,3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Subtotal (2)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545,4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FOLHA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426,0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971,4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Apresentação na tela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DÍVIDA ATIVA COM CONTRIBUIÇÕES PARA A SEGURIDADE SOCIAL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DÍVIDA ATIVA COM CONTRIBUIÇÕES PARA A SEGURIDADE SOCIAL</dc:title>
  <dc:creator>Auditorio</dc:creator>
  <cp:lastModifiedBy>Auditorio</cp:lastModifiedBy>
  <cp:revision>2</cp:revision>
  <dcterms:created xsi:type="dcterms:W3CDTF">2017-11-08T16:18:45Z</dcterms:created>
  <dcterms:modified xsi:type="dcterms:W3CDTF">2017-11-08T16:29:37Z</dcterms:modified>
</cp:coreProperties>
</file>